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0" r:id="rId3"/>
    <p:sldId id="262" r:id="rId4"/>
    <p:sldId id="261" r:id="rId5"/>
    <p:sldId id="258" r:id="rId6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9A7D6F-1CF1-41C2-701A-D509BB96E0F3}" v="3011" dt="2023-04-24T22:14:08.825"/>
    <p1510:client id="{9676EBDE-4CD2-9886-0796-FD0F2706D2E3}" v="553" dt="2023-04-24T22:14:44.604"/>
    <p1510:client id="{9FFEDAAD-1E14-623D-7FF1-96BEA914646A}" v="166" dt="2023-04-24T16:53:24.399"/>
    <p1510:client id="{C24FDC71-6C3D-7FAB-6AED-820924B3D224}" v="69" dt="2023-04-24T18:41:28.017"/>
    <p1510:client id="{F0476BB5-3511-496F-96AC-47FCF4C1FD23}" v="202" dt="2023-04-21T23:43:05.390"/>
    <p1510:client id="{FDF73FB2-0BFE-ED21-F91B-713726C7E3F2}" v="8" dt="2023-04-21T23:43:44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518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200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7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426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0331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830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2186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716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0459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06710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Arrastre la imagen al marcador de posición o haga clic en el icono para agregar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511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12281-1AA8-CE4A-A554-8B9E186C39A7}" type="datetimeFigureOut">
              <a:rPr lang="es-ES_tradnl" smtClean="0"/>
              <a:t>24/05/2023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B02DB-5781-F943-94F9-873A9A973557}" type="slidenum">
              <a:rPr lang="es-ES_tradnl" smtClean="0"/>
              <a:t>‹N°›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20085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FFB6391-6E0F-4046-8A48-6EF5423E2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25625" y="1735495"/>
            <a:ext cx="9144000" cy="1335930"/>
          </a:xfrm>
        </p:spPr>
        <p:txBody>
          <a:bodyPr>
            <a:normAutofit/>
          </a:bodyPr>
          <a:lstStyle/>
          <a:p>
            <a:r>
              <a:rPr lang="es-ES_tradnl" b="1" i="1" dirty="0">
                <a:latin typeface="Aharoni"/>
                <a:cs typeface="Aharoni"/>
              </a:rPr>
              <a:t>Propuesta de Proyecto</a:t>
            </a:r>
            <a:endParaRPr lang="es-ES_tradnl" b="1" i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25625" y="3284375"/>
            <a:ext cx="9144000" cy="1443233"/>
          </a:xfrm>
        </p:spPr>
        <p:txBody>
          <a:bodyPr>
            <a:normAutofit/>
          </a:bodyPr>
          <a:lstStyle/>
          <a:p>
            <a:r>
              <a:rPr lang="es-ES_tradnl" sz="2000" i="1" dirty="0"/>
              <a:t>Brayan Amorocho</a:t>
            </a:r>
          </a:p>
          <a:p>
            <a:r>
              <a:rPr lang="es-ES_tradnl" sz="2000" i="1" dirty="0"/>
              <a:t>Felipe Ortiz</a:t>
            </a:r>
          </a:p>
          <a:p>
            <a:r>
              <a:rPr lang="es-ES_tradnl" sz="2000" i="1" dirty="0"/>
              <a:t>24/05/2023</a:t>
            </a:r>
          </a:p>
        </p:txBody>
      </p:sp>
    </p:spTree>
    <p:extLst>
      <p:ext uri="{BB962C8B-B14F-4D97-AF65-F5344CB8AC3E}">
        <p14:creationId xmlns:p14="http://schemas.microsoft.com/office/powerpoint/2010/main" val="63238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2162C-BF0C-811D-807A-1305B6C56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i="1" dirty="0"/>
              <a:t>Objetivos generales</a:t>
            </a:r>
            <a:endParaRPr lang="en-US" b="1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658AF3-811E-C213-0C7D-12978E4C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2040" cy="4351338"/>
          </a:xfrm>
        </p:spPr>
        <p:txBody>
          <a:bodyPr/>
          <a:lstStyle/>
          <a:p>
            <a:r>
              <a:rPr lang="es-CO" dirty="0"/>
              <a:t>Determinar si existen sesgos en las mediciones según las condiciones de instalación.</a:t>
            </a:r>
          </a:p>
          <a:p>
            <a:endParaRPr lang="es-CO" dirty="0"/>
          </a:p>
          <a:p>
            <a:endParaRPr lang="en-US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D5F3771-049B-7435-ACA4-A8F7B9998688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4892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dirty="0"/>
              <a:t>Determinar la importancia de la instalación del sensor en óptimas condiciones bajo una fuente de emisión.</a:t>
            </a:r>
          </a:p>
        </p:txBody>
      </p:sp>
    </p:spTree>
    <p:extLst>
      <p:ext uri="{BB962C8B-B14F-4D97-AF65-F5344CB8AC3E}">
        <p14:creationId xmlns:p14="http://schemas.microsoft.com/office/powerpoint/2010/main" val="1570561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2162C-BF0C-811D-807A-1305B6C56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i="1" dirty="0"/>
              <a:t>Metodología</a:t>
            </a:r>
            <a:endParaRPr lang="en-US" b="1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658AF3-811E-C213-0C7D-12978E4C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481"/>
            <a:ext cx="10515600" cy="4351338"/>
          </a:xfrm>
        </p:spPr>
        <p:txBody>
          <a:bodyPr/>
          <a:lstStyle/>
          <a:p>
            <a:r>
              <a:rPr lang="es-CO" dirty="0"/>
              <a:t>Ubicar las 2 estaciones en la terraza de humanas. </a:t>
            </a:r>
          </a:p>
          <a:p>
            <a:r>
              <a:rPr lang="es-CO" dirty="0"/>
              <a:t>Cada estación tendrá unas condiciones de instalación distinta: Una de ellas tendrá el sensor apuntando a la construcción, la otra lo tendrá hacia una pared.</a:t>
            </a:r>
          </a:p>
          <a:p>
            <a:r>
              <a:rPr lang="es-CO" dirty="0"/>
              <a:t>A partir de los datos registrados determinar los sesgos generados.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CCD6DCD-E87C-F09B-1606-49D3BEADC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848530"/>
            <a:ext cx="4785775" cy="237002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7659885-FBCB-0179-FBF4-A1D19E946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535" y="3848530"/>
            <a:ext cx="4564776" cy="22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079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2162C-BF0C-811D-807A-1305B6C56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i="1" dirty="0"/>
              <a:t>Resultados esperados</a:t>
            </a:r>
            <a:endParaRPr lang="en-US" b="1" i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658AF3-811E-C213-0C7D-12978E4C3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Se espera que ambas estaciones registren datos diferentes pero que mantengan la misma forma de la gráfica. </a:t>
            </a:r>
          </a:p>
          <a:p>
            <a:r>
              <a:rPr lang="es-CO" dirty="0"/>
              <a:t>¿Qué tanto difieren los puntos máximos de ambas estaciones? </a:t>
            </a:r>
          </a:p>
          <a:p>
            <a:r>
              <a:rPr lang="es-CO" dirty="0"/>
              <a:t>Proponer un umbral que determine si la diferencia entre las condiciones es realmente relevante. (Se espera que sí)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691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CC5A91-EACA-E840-8217-9D0BBE923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799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142</Words>
  <Application>Microsoft Office PowerPoint</Application>
  <PresentationFormat>Grand écran</PresentationFormat>
  <Paragraphs>15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Aharoni</vt:lpstr>
      <vt:lpstr>Arial</vt:lpstr>
      <vt:lpstr>Calibri</vt:lpstr>
      <vt:lpstr>Calibri Light</vt:lpstr>
      <vt:lpstr>Tema de Office</vt:lpstr>
      <vt:lpstr>Propuesta de Proyecto</vt:lpstr>
      <vt:lpstr>Objetivos generales</vt:lpstr>
      <vt:lpstr>Metodología</vt:lpstr>
      <vt:lpstr>Resultados esperados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BRAYAN AMOROCHO</cp:lastModifiedBy>
  <cp:revision>9</cp:revision>
  <dcterms:created xsi:type="dcterms:W3CDTF">2019-03-06T15:22:16Z</dcterms:created>
  <dcterms:modified xsi:type="dcterms:W3CDTF">2023-05-24T22:47:29Z</dcterms:modified>
</cp:coreProperties>
</file>